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8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2ECE-AF93-4232-A813-17900C30E139}" type="datetimeFigureOut">
              <a:rPr lang="en-US" smtClean="0"/>
              <a:t>4/3/2010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6F4B-7103-4674-998C-85E6C5F492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2ECE-AF93-4232-A813-17900C30E139}" type="datetimeFigureOut">
              <a:rPr lang="en-US" smtClean="0"/>
              <a:t>4/3/2010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6F4B-7103-4674-998C-85E6C5F492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2ECE-AF93-4232-A813-17900C30E139}" type="datetimeFigureOut">
              <a:rPr lang="en-US" smtClean="0"/>
              <a:t>4/3/2010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6F4B-7103-4674-998C-85E6C5F492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2ECE-AF93-4232-A813-17900C30E139}" type="datetimeFigureOut">
              <a:rPr lang="en-US" smtClean="0"/>
              <a:t>4/3/2010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6F4B-7103-4674-998C-85E6C5F492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2ECE-AF93-4232-A813-17900C30E139}" type="datetimeFigureOut">
              <a:rPr lang="en-US" smtClean="0"/>
              <a:t>4/3/2010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6F4B-7103-4674-998C-85E6C5F492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2ECE-AF93-4232-A813-17900C30E139}" type="datetimeFigureOut">
              <a:rPr lang="en-US" smtClean="0"/>
              <a:t>4/3/2010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6F4B-7103-4674-998C-85E6C5F492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2ECE-AF93-4232-A813-17900C30E139}" type="datetimeFigureOut">
              <a:rPr lang="en-US" smtClean="0"/>
              <a:t>4/3/2010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6F4B-7103-4674-998C-85E6C5F492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2ECE-AF93-4232-A813-17900C30E139}" type="datetimeFigureOut">
              <a:rPr lang="en-US" smtClean="0"/>
              <a:t>4/3/2010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6F4B-7103-4674-998C-85E6C5F492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2ECE-AF93-4232-A813-17900C30E139}" type="datetimeFigureOut">
              <a:rPr lang="en-US" smtClean="0"/>
              <a:t>4/3/2010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6F4B-7103-4674-998C-85E6C5F492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2ECE-AF93-4232-A813-17900C30E139}" type="datetimeFigureOut">
              <a:rPr lang="en-US" smtClean="0"/>
              <a:t>4/3/2010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6F4B-7103-4674-998C-85E6C5F492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2ECE-AF93-4232-A813-17900C30E139}" type="datetimeFigureOut">
              <a:rPr lang="en-US" smtClean="0"/>
              <a:t>4/3/2010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6F4B-7103-4674-998C-85E6C5F492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52ECE-AF93-4232-A813-17900C30E139}" type="datetimeFigureOut">
              <a:rPr lang="en-US" smtClean="0"/>
              <a:t>4/3/2010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36F4B-7103-4674-998C-85E6C5F492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925033" y="381000"/>
            <a:ext cx="6923567" cy="5562600"/>
            <a:chOff x="0" y="152400"/>
            <a:chExt cx="6923567" cy="5562600"/>
          </a:xfrm>
        </p:grpSpPr>
        <p:pic>
          <p:nvPicPr>
            <p:cNvPr id="1741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609600"/>
              <a:ext cx="2286000" cy="228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5"/>
            <p:cNvSpPr txBox="1"/>
            <p:nvPr/>
          </p:nvSpPr>
          <p:spPr>
            <a:xfrm>
              <a:off x="304800" y="152400"/>
              <a:ext cx="11415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Untreated</a:t>
              </a:r>
              <a:endParaRPr lang="en-US" dirty="0"/>
            </a:p>
          </p:txBody>
        </p:sp>
        <p:sp>
          <p:nvSpPr>
            <p:cNvPr id="7" name="Freeform 6"/>
            <p:cNvSpPr/>
            <p:nvPr/>
          </p:nvSpPr>
          <p:spPr>
            <a:xfrm>
              <a:off x="725078" y="1216932"/>
              <a:ext cx="771743" cy="1255026"/>
            </a:xfrm>
            <a:custGeom>
              <a:avLst/>
              <a:gdLst>
                <a:gd name="connsiteX0" fmla="*/ 643801 w 771743"/>
                <a:gd name="connsiteY0" fmla="*/ 4989 h 1255026"/>
                <a:gd name="connsiteX1" fmla="*/ 635636 w 771743"/>
                <a:gd name="connsiteY1" fmla="*/ 2268 h 1255026"/>
                <a:gd name="connsiteX2" fmla="*/ 597536 w 771743"/>
                <a:gd name="connsiteY2" fmla="*/ 7711 h 1255026"/>
                <a:gd name="connsiteX3" fmla="*/ 581208 w 771743"/>
                <a:gd name="connsiteY3" fmla="*/ 13154 h 1255026"/>
                <a:gd name="connsiteX4" fmla="*/ 556715 w 771743"/>
                <a:gd name="connsiteY4" fmla="*/ 21318 h 1255026"/>
                <a:gd name="connsiteX5" fmla="*/ 548551 w 771743"/>
                <a:gd name="connsiteY5" fmla="*/ 24039 h 1255026"/>
                <a:gd name="connsiteX6" fmla="*/ 540386 w 771743"/>
                <a:gd name="connsiteY6" fmla="*/ 29482 h 1255026"/>
                <a:gd name="connsiteX7" fmla="*/ 532222 w 771743"/>
                <a:gd name="connsiteY7" fmla="*/ 32204 h 1255026"/>
                <a:gd name="connsiteX8" fmla="*/ 521336 w 771743"/>
                <a:gd name="connsiteY8" fmla="*/ 48532 h 1255026"/>
                <a:gd name="connsiteX9" fmla="*/ 515893 w 771743"/>
                <a:gd name="connsiteY9" fmla="*/ 56697 h 1255026"/>
                <a:gd name="connsiteX10" fmla="*/ 507729 w 771743"/>
                <a:gd name="connsiteY10" fmla="*/ 62139 h 1255026"/>
                <a:gd name="connsiteX11" fmla="*/ 494122 w 771743"/>
                <a:gd name="connsiteY11" fmla="*/ 86632 h 1255026"/>
                <a:gd name="connsiteX12" fmla="*/ 488679 w 771743"/>
                <a:gd name="connsiteY12" fmla="*/ 94797 h 1255026"/>
                <a:gd name="connsiteX13" fmla="*/ 472351 w 771743"/>
                <a:gd name="connsiteY13" fmla="*/ 105682 h 1255026"/>
                <a:gd name="connsiteX14" fmla="*/ 456022 w 771743"/>
                <a:gd name="connsiteY14" fmla="*/ 116568 h 1255026"/>
                <a:gd name="connsiteX15" fmla="*/ 447858 w 771743"/>
                <a:gd name="connsiteY15" fmla="*/ 119289 h 1255026"/>
                <a:gd name="connsiteX16" fmla="*/ 431529 w 771743"/>
                <a:gd name="connsiteY16" fmla="*/ 130175 h 1255026"/>
                <a:gd name="connsiteX17" fmla="*/ 423365 w 771743"/>
                <a:gd name="connsiteY17" fmla="*/ 135618 h 1255026"/>
                <a:gd name="connsiteX18" fmla="*/ 415201 w 771743"/>
                <a:gd name="connsiteY18" fmla="*/ 138339 h 1255026"/>
                <a:gd name="connsiteX19" fmla="*/ 398872 w 771743"/>
                <a:gd name="connsiteY19" fmla="*/ 146504 h 1255026"/>
                <a:gd name="connsiteX20" fmla="*/ 390708 w 771743"/>
                <a:gd name="connsiteY20" fmla="*/ 151947 h 1255026"/>
                <a:gd name="connsiteX21" fmla="*/ 374379 w 771743"/>
                <a:gd name="connsiteY21" fmla="*/ 157389 h 1255026"/>
                <a:gd name="connsiteX22" fmla="*/ 366215 w 771743"/>
                <a:gd name="connsiteY22" fmla="*/ 160111 h 1255026"/>
                <a:gd name="connsiteX23" fmla="*/ 358051 w 771743"/>
                <a:gd name="connsiteY23" fmla="*/ 162832 h 1255026"/>
                <a:gd name="connsiteX24" fmla="*/ 341722 w 771743"/>
                <a:gd name="connsiteY24" fmla="*/ 170997 h 1255026"/>
                <a:gd name="connsiteX25" fmla="*/ 314508 w 771743"/>
                <a:gd name="connsiteY25" fmla="*/ 181882 h 1255026"/>
                <a:gd name="connsiteX26" fmla="*/ 303622 w 771743"/>
                <a:gd name="connsiteY26" fmla="*/ 187325 h 1255026"/>
                <a:gd name="connsiteX27" fmla="*/ 287293 w 771743"/>
                <a:gd name="connsiteY27" fmla="*/ 192768 h 1255026"/>
                <a:gd name="connsiteX28" fmla="*/ 262801 w 771743"/>
                <a:gd name="connsiteY28" fmla="*/ 203654 h 1255026"/>
                <a:gd name="connsiteX29" fmla="*/ 254636 w 771743"/>
                <a:gd name="connsiteY29" fmla="*/ 209097 h 1255026"/>
                <a:gd name="connsiteX30" fmla="*/ 246472 w 771743"/>
                <a:gd name="connsiteY30" fmla="*/ 211818 h 1255026"/>
                <a:gd name="connsiteX31" fmla="*/ 230143 w 771743"/>
                <a:gd name="connsiteY31" fmla="*/ 219982 h 1255026"/>
                <a:gd name="connsiteX32" fmla="*/ 213815 w 771743"/>
                <a:gd name="connsiteY32" fmla="*/ 233589 h 1255026"/>
                <a:gd name="connsiteX33" fmla="*/ 197486 w 771743"/>
                <a:gd name="connsiteY33" fmla="*/ 244475 h 1255026"/>
                <a:gd name="connsiteX34" fmla="*/ 189322 w 771743"/>
                <a:gd name="connsiteY34" fmla="*/ 249918 h 1255026"/>
                <a:gd name="connsiteX35" fmla="*/ 181158 w 771743"/>
                <a:gd name="connsiteY35" fmla="*/ 258082 h 1255026"/>
                <a:gd name="connsiteX36" fmla="*/ 164829 w 771743"/>
                <a:gd name="connsiteY36" fmla="*/ 268968 h 1255026"/>
                <a:gd name="connsiteX37" fmla="*/ 159386 w 771743"/>
                <a:gd name="connsiteY37" fmla="*/ 277132 h 1255026"/>
                <a:gd name="connsiteX38" fmla="*/ 143058 w 771743"/>
                <a:gd name="connsiteY38" fmla="*/ 288018 h 1255026"/>
                <a:gd name="connsiteX39" fmla="*/ 140336 w 771743"/>
                <a:gd name="connsiteY39" fmla="*/ 296182 h 1255026"/>
                <a:gd name="connsiteX40" fmla="*/ 124008 w 771743"/>
                <a:gd name="connsiteY40" fmla="*/ 320675 h 1255026"/>
                <a:gd name="connsiteX41" fmla="*/ 118565 w 771743"/>
                <a:gd name="connsiteY41" fmla="*/ 328839 h 1255026"/>
                <a:gd name="connsiteX42" fmla="*/ 113122 w 771743"/>
                <a:gd name="connsiteY42" fmla="*/ 337004 h 1255026"/>
                <a:gd name="connsiteX43" fmla="*/ 104958 w 771743"/>
                <a:gd name="connsiteY43" fmla="*/ 353332 h 1255026"/>
                <a:gd name="connsiteX44" fmla="*/ 102236 w 771743"/>
                <a:gd name="connsiteY44" fmla="*/ 361497 h 1255026"/>
                <a:gd name="connsiteX45" fmla="*/ 91351 w 771743"/>
                <a:gd name="connsiteY45" fmla="*/ 377825 h 1255026"/>
                <a:gd name="connsiteX46" fmla="*/ 80465 w 771743"/>
                <a:gd name="connsiteY46" fmla="*/ 394154 h 1255026"/>
                <a:gd name="connsiteX47" fmla="*/ 75022 w 771743"/>
                <a:gd name="connsiteY47" fmla="*/ 402318 h 1255026"/>
                <a:gd name="connsiteX48" fmla="*/ 55972 w 771743"/>
                <a:gd name="connsiteY48" fmla="*/ 459468 h 1255026"/>
                <a:gd name="connsiteX49" fmla="*/ 50529 w 771743"/>
                <a:gd name="connsiteY49" fmla="*/ 475797 h 1255026"/>
                <a:gd name="connsiteX50" fmla="*/ 47808 w 771743"/>
                <a:gd name="connsiteY50" fmla="*/ 483961 h 1255026"/>
                <a:gd name="connsiteX51" fmla="*/ 39643 w 771743"/>
                <a:gd name="connsiteY51" fmla="*/ 511175 h 1255026"/>
                <a:gd name="connsiteX52" fmla="*/ 36922 w 771743"/>
                <a:gd name="connsiteY52" fmla="*/ 522061 h 1255026"/>
                <a:gd name="connsiteX53" fmla="*/ 34201 w 771743"/>
                <a:gd name="connsiteY53" fmla="*/ 530225 h 1255026"/>
                <a:gd name="connsiteX54" fmla="*/ 28758 w 771743"/>
                <a:gd name="connsiteY54" fmla="*/ 549275 h 1255026"/>
                <a:gd name="connsiteX55" fmla="*/ 23315 w 771743"/>
                <a:gd name="connsiteY55" fmla="*/ 590097 h 1255026"/>
                <a:gd name="connsiteX56" fmla="*/ 20593 w 771743"/>
                <a:gd name="connsiteY56" fmla="*/ 598261 h 1255026"/>
                <a:gd name="connsiteX57" fmla="*/ 17872 w 771743"/>
                <a:gd name="connsiteY57" fmla="*/ 611868 h 1255026"/>
                <a:gd name="connsiteX58" fmla="*/ 12429 w 771743"/>
                <a:gd name="connsiteY58" fmla="*/ 641804 h 1255026"/>
                <a:gd name="connsiteX59" fmla="*/ 6986 w 771743"/>
                <a:gd name="connsiteY59" fmla="*/ 723447 h 1255026"/>
                <a:gd name="connsiteX60" fmla="*/ 12429 w 771743"/>
                <a:gd name="connsiteY60" fmla="*/ 889454 h 1255026"/>
                <a:gd name="connsiteX61" fmla="*/ 20593 w 771743"/>
                <a:gd name="connsiteY61" fmla="*/ 962932 h 1255026"/>
                <a:gd name="connsiteX62" fmla="*/ 23315 w 771743"/>
                <a:gd name="connsiteY62" fmla="*/ 973818 h 1255026"/>
                <a:gd name="connsiteX63" fmla="*/ 28758 w 771743"/>
                <a:gd name="connsiteY63" fmla="*/ 1025525 h 1255026"/>
                <a:gd name="connsiteX64" fmla="*/ 36922 w 771743"/>
                <a:gd name="connsiteY64" fmla="*/ 1158875 h 1255026"/>
                <a:gd name="connsiteX65" fmla="*/ 45086 w 771743"/>
                <a:gd name="connsiteY65" fmla="*/ 1191532 h 1255026"/>
                <a:gd name="connsiteX66" fmla="*/ 55972 w 771743"/>
                <a:gd name="connsiteY66" fmla="*/ 1207861 h 1255026"/>
                <a:gd name="connsiteX67" fmla="*/ 61415 w 771743"/>
                <a:gd name="connsiteY67" fmla="*/ 1216025 h 1255026"/>
                <a:gd name="connsiteX68" fmla="*/ 75022 w 771743"/>
                <a:gd name="connsiteY68" fmla="*/ 1240518 h 1255026"/>
                <a:gd name="connsiteX69" fmla="*/ 83186 w 771743"/>
                <a:gd name="connsiteY69" fmla="*/ 1243239 h 1255026"/>
                <a:gd name="connsiteX70" fmla="*/ 91351 w 771743"/>
                <a:gd name="connsiteY70" fmla="*/ 1248682 h 1255026"/>
                <a:gd name="connsiteX71" fmla="*/ 129451 w 771743"/>
                <a:gd name="connsiteY71" fmla="*/ 1248682 h 1255026"/>
                <a:gd name="connsiteX72" fmla="*/ 178436 w 771743"/>
                <a:gd name="connsiteY72" fmla="*/ 1232354 h 1255026"/>
                <a:gd name="connsiteX73" fmla="*/ 194765 w 771743"/>
                <a:gd name="connsiteY73" fmla="*/ 1226911 h 1255026"/>
                <a:gd name="connsiteX74" fmla="*/ 202929 w 771743"/>
                <a:gd name="connsiteY74" fmla="*/ 1224189 h 1255026"/>
                <a:gd name="connsiteX75" fmla="*/ 219258 w 771743"/>
                <a:gd name="connsiteY75" fmla="*/ 1191532 h 1255026"/>
                <a:gd name="connsiteX76" fmla="*/ 221979 w 771743"/>
                <a:gd name="connsiteY76" fmla="*/ 1183368 h 1255026"/>
                <a:gd name="connsiteX77" fmla="*/ 224701 w 771743"/>
                <a:gd name="connsiteY77" fmla="*/ 1175204 h 1255026"/>
                <a:gd name="connsiteX78" fmla="*/ 230143 w 771743"/>
                <a:gd name="connsiteY78" fmla="*/ 1145268 h 1255026"/>
                <a:gd name="connsiteX79" fmla="*/ 232865 w 771743"/>
                <a:gd name="connsiteY79" fmla="*/ 1137104 h 1255026"/>
                <a:gd name="connsiteX80" fmla="*/ 235586 w 771743"/>
                <a:gd name="connsiteY80" fmla="*/ 1123497 h 1255026"/>
                <a:gd name="connsiteX81" fmla="*/ 238308 w 771743"/>
                <a:gd name="connsiteY81" fmla="*/ 1112611 h 1255026"/>
                <a:gd name="connsiteX82" fmla="*/ 241029 w 771743"/>
                <a:gd name="connsiteY82" fmla="*/ 1099004 h 1255026"/>
                <a:gd name="connsiteX83" fmla="*/ 243751 w 771743"/>
                <a:gd name="connsiteY83" fmla="*/ 1090839 h 1255026"/>
                <a:gd name="connsiteX84" fmla="*/ 249193 w 771743"/>
                <a:gd name="connsiteY84" fmla="*/ 1066347 h 1255026"/>
                <a:gd name="connsiteX85" fmla="*/ 251915 w 771743"/>
                <a:gd name="connsiteY85" fmla="*/ 1058182 h 1255026"/>
                <a:gd name="connsiteX86" fmla="*/ 257358 w 771743"/>
                <a:gd name="connsiteY86" fmla="*/ 1028247 h 1255026"/>
                <a:gd name="connsiteX87" fmla="*/ 262801 w 771743"/>
                <a:gd name="connsiteY87" fmla="*/ 995589 h 1255026"/>
                <a:gd name="connsiteX88" fmla="*/ 265522 w 771743"/>
                <a:gd name="connsiteY88" fmla="*/ 973818 h 1255026"/>
                <a:gd name="connsiteX89" fmla="*/ 270965 w 771743"/>
                <a:gd name="connsiteY89" fmla="*/ 949325 h 1255026"/>
                <a:gd name="connsiteX90" fmla="*/ 273686 w 771743"/>
                <a:gd name="connsiteY90" fmla="*/ 924832 h 1255026"/>
                <a:gd name="connsiteX91" fmla="*/ 276408 w 771743"/>
                <a:gd name="connsiteY91" fmla="*/ 911225 h 1255026"/>
                <a:gd name="connsiteX92" fmla="*/ 279129 w 771743"/>
                <a:gd name="connsiteY92" fmla="*/ 894897 h 1255026"/>
                <a:gd name="connsiteX93" fmla="*/ 281851 w 771743"/>
                <a:gd name="connsiteY93" fmla="*/ 875847 h 1255026"/>
                <a:gd name="connsiteX94" fmla="*/ 284572 w 771743"/>
                <a:gd name="connsiteY94" fmla="*/ 867682 h 1255026"/>
                <a:gd name="connsiteX95" fmla="*/ 287293 w 771743"/>
                <a:gd name="connsiteY95" fmla="*/ 856797 h 1255026"/>
                <a:gd name="connsiteX96" fmla="*/ 290015 w 771743"/>
                <a:gd name="connsiteY96" fmla="*/ 843189 h 1255026"/>
                <a:gd name="connsiteX97" fmla="*/ 295458 w 771743"/>
                <a:gd name="connsiteY97" fmla="*/ 826861 h 1255026"/>
                <a:gd name="connsiteX98" fmla="*/ 298179 w 771743"/>
                <a:gd name="connsiteY98" fmla="*/ 815975 h 1255026"/>
                <a:gd name="connsiteX99" fmla="*/ 300901 w 771743"/>
                <a:gd name="connsiteY99" fmla="*/ 799647 h 1255026"/>
                <a:gd name="connsiteX100" fmla="*/ 303622 w 771743"/>
                <a:gd name="connsiteY100" fmla="*/ 791482 h 1255026"/>
                <a:gd name="connsiteX101" fmla="*/ 306343 w 771743"/>
                <a:gd name="connsiteY101" fmla="*/ 780597 h 1255026"/>
                <a:gd name="connsiteX102" fmla="*/ 311786 w 771743"/>
                <a:gd name="connsiteY102" fmla="*/ 764268 h 1255026"/>
                <a:gd name="connsiteX103" fmla="*/ 314508 w 771743"/>
                <a:gd name="connsiteY103" fmla="*/ 753382 h 1255026"/>
                <a:gd name="connsiteX104" fmla="*/ 317229 w 771743"/>
                <a:gd name="connsiteY104" fmla="*/ 745218 h 1255026"/>
                <a:gd name="connsiteX105" fmla="*/ 319951 w 771743"/>
                <a:gd name="connsiteY105" fmla="*/ 731611 h 1255026"/>
                <a:gd name="connsiteX106" fmla="*/ 325393 w 771743"/>
                <a:gd name="connsiteY106" fmla="*/ 715282 h 1255026"/>
                <a:gd name="connsiteX107" fmla="*/ 328115 w 771743"/>
                <a:gd name="connsiteY107" fmla="*/ 704397 h 1255026"/>
                <a:gd name="connsiteX108" fmla="*/ 333558 w 771743"/>
                <a:gd name="connsiteY108" fmla="*/ 688068 h 1255026"/>
                <a:gd name="connsiteX109" fmla="*/ 339001 w 771743"/>
                <a:gd name="connsiteY109" fmla="*/ 671739 h 1255026"/>
                <a:gd name="connsiteX110" fmla="*/ 349886 w 771743"/>
                <a:gd name="connsiteY110" fmla="*/ 655411 h 1255026"/>
                <a:gd name="connsiteX111" fmla="*/ 360772 w 771743"/>
                <a:gd name="connsiteY111" fmla="*/ 639082 h 1255026"/>
                <a:gd name="connsiteX112" fmla="*/ 363493 w 771743"/>
                <a:gd name="connsiteY112" fmla="*/ 630918 h 1255026"/>
                <a:gd name="connsiteX113" fmla="*/ 371658 w 771743"/>
                <a:gd name="connsiteY113" fmla="*/ 622754 h 1255026"/>
                <a:gd name="connsiteX114" fmla="*/ 377101 w 771743"/>
                <a:gd name="connsiteY114" fmla="*/ 614589 h 1255026"/>
                <a:gd name="connsiteX115" fmla="*/ 387986 w 771743"/>
                <a:gd name="connsiteY115" fmla="*/ 598261 h 1255026"/>
                <a:gd name="connsiteX116" fmla="*/ 398872 w 771743"/>
                <a:gd name="connsiteY116" fmla="*/ 581932 h 1255026"/>
                <a:gd name="connsiteX117" fmla="*/ 412479 w 771743"/>
                <a:gd name="connsiteY117" fmla="*/ 557439 h 1255026"/>
                <a:gd name="connsiteX118" fmla="*/ 420643 w 771743"/>
                <a:gd name="connsiteY118" fmla="*/ 551997 h 1255026"/>
                <a:gd name="connsiteX119" fmla="*/ 442415 w 771743"/>
                <a:gd name="connsiteY119" fmla="*/ 532947 h 1255026"/>
                <a:gd name="connsiteX120" fmla="*/ 450579 w 771743"/>
                <a:gd name="connsiteY120" fmla="*/ 527504 h 1255026"/>
                <a:gd name="connsiteX121" fmla="*/ 458743 w 771743"/>
                <a:gd name="connsiteY121" fmla="*/ 524782 h 1255026"/>
                <a:gd name="connsiteX122" fmla="*/ 475072 w 771743"/>
                <a:gd name="connsiteY122" fmla="*/ 516618 h 1255026"/>
                <a:gd name="connsiteX123" fmla="*/ 491401 w 771743"/>
                <a:gd name="connsiteY123" fmla="*/ 508454 h 1255026"/>
                <a:gd name="connsiteX124" fmla="*/ 499565 w 771743"/>
                <a:gd name="connsiteY124" fmla="*/ 503011 h 1255026"/>
                <a:gd name="connsiteX125" fmla="*/ 515893 w 771743"/>
                <a:gd name="connsiteY125" fmla="*/ 497568 h 1255026"/>
                <a:gd name="connsiteX126" fmla="*/ 532222 w 771743"/>
                <a:gd name="connsiteY126" fmla="*/ 489404 h 1255026"/>
                <a:gd name="connsiteX127" fmla="*/ 540386 w 771743"/>
                <a:gd name="connsiteY127" fmla="*/ 483961 h 1255026"/>
                <a:gd name="connsiteX128" fmla="*/ 548551 w 771743"/>
                <a:gd name="connsiteY128" fmla="*/ 481239 h 1255026"/>
                <a:gd name="connsiteX129" fmla="*/ 556715 w 771743"/>
                <a:gd name="connsiteY129" fmla="*/ 475797 h 1255026"/>
                <a:gd name="connsiteX130" fmla="*/ 573043 w 771743"/>
                <a:gd name="connsiteY130" fmla="*/ 470354 h 1255026"/>
                <a:gd name="connsiteX131" fmla="*/ 597536 w 771743"/>
                <a:gd name="connsiteY131" fmla="*/ 459468 h 1255026"/>
                <a:gd name="connsiteX132" fmla="*/ 613865 w 771743"/>
                <a:gd name="connsiteY132" fmla="*/ 454025 h 1255026"/>
                <a:gd name="connsiteX133" fmla="*/ 622029 w 771743"/>
                <a:gd name="connsiteY133" fmla="*/ 448582 h 1255026"/>
                <a:gd name="connsiteX134" fmla="*/ 638358 w 771743"/>
                <a:gd name="connsiteY134" fmla="*/ 443139 h 1255026"/>
                <a:gd name="connsiteX135" fmla="*/ 646522 w 771743"/>
                <a:gd name="connsiteY135" fmla="*/ 437697 h 1255026"/>
                <a:gd name="connsiteX136" fmla="*/ 654686 w 771743"/>
                <a:gd name="connsiteY136" fmla="*/ 434975 h 1255026"/>
                <a:gd name="connsiteX137" fmla="*/ 671015 w 771743"/>
                <a:gd name="connsiteY137" fmla="*/ 424089 h 1255026"/>
                <a:gd name="connsiteX138" fmla="*/ 687343 w 771743"/>
                <a:gd name="connsiteY138" fmla="*/ 399597 h 1255026"/>
                <a:gd name="connsiteX139" fmla="*/ 695508 w 771743"/>
                <a:gd name="connsiteY139" fmla="*/ 391432 h 1255026"/>
                <a:gd name="connsiteX140" fmla="*/ 703672 w 771743"/>
                <a:gd name="connsiteY140" fmla="*/ 375104 h 1255026"/>
                <a:gd name="connsiteX141" fmla="*/ 706393 w 771743"/>
                <a:gd name="connsiteY141" fmla="*/ 366939 h 1255026"/>
                <a:gd name="connsiteX142" fmla="*/ 711836 w 771743"/>
                <a:gd name="connsiteY142" fmla="*/ 358775 h 1255026"/>
                <a:gd name="connsiteX143" fmla="*/ 717279 w 771743"/>
                <a:gd name="connsiteY143" fmla="*/ 342447 h 1255026"/>
                <a:gd name="connsiteX144" fmla="*/ 720001 w 771743"/>
                <a:gd name="connsiteY144" fmla="*/ 334282 h 1255026"/>
                <a:gd name="connsiteX145" fmla="*/ 725443 w 771743"/>
                <a:gd name="connsiteY145" fmla="*/ 326118 h 1255026"/>
                <a:gd name="connsiteX146" fmla="*/ 733608 w 771743"/>
                <a:gd name="connsiteY146" fmla="*/ 309789 h 1255026"/>
                <a:gd name="connsiteX147" fmla="*/ 739051 w 771743"/>
                <a:gd name="connsiteY147" fmla="*/ 293461 h 1255026"/>
                <a:gd name="connsiteX148" fmla="*/ 744493 w 771743"/>
                <a:gd name="connsiteY148" fmla="*/ 285297 h 1255026"/>
                <a:gd name="connsiteX149" fmla="*/ 749936 w 771743"/>
                <a:gd name="connsiteY149" fmla="*/ 268968 h 1255026"/>
                <a:gd name="connsiteX150" fmla="*/ 755379 w 771743"/>
                <a:gd name="connsiteY150" fmla="*/ 252639 h 1255026"/>
                <a:gd name="connsiteX151" fmla="*/ 758101 w 771743"/>
                <a:gd name="connsiteY151" fmla="*/ 244475 h 1255026"/>
                <a:gd name="connsiteX152" fmla="*/ 760822 w 771743"/>
                <a:gd name="connsiteY152" fmla="*/ 230868 h 1255026"/>
                <a:gd name="connsiteX153" fmla="*/ 766265 w 771743"/>
                <a:gd name="connsiteY153" fmla="*/ 214539 h 1255026"/>
                <a:gd name="connsiteX154" fmla="*/ 768986 w 771743"/>
                <a:gd name="connsiteY154" fmla="*/ 203654 h 1255026"/>
                <a:gd name="connsiteX155" fmla="*/ 763543 w 771743"/>
                <a:gd name="connsiteY155" fmla="*/ 122011 h 1255026"/>
                <a:gd name="connsiteX156" fmla="*/ 758101 w 771743"/>
                <a:gd name="connsiteY156" fmla="*/ 105682 h 1255026"/>
                <a:gd name="connsiteX157" fmla="*/ 741772 w 771743"/>
                <a:gd name="connsiteY157" fmla="*/ 81189 h 1255026"/>
                <a:gd name="connsiteX158" fmla="*/ 736329 w 771743"/>
                <a:gd name="connsiteY158" fmla="*/ 73025 h 1255026"/>
                <a:gd name="connsiteX159" fmla="*/ 722722 w 771743"/>
                <a:gd name="connsiteY159" fmla="*/ 56697 h 1255026"/>
                <a:gd name="connsiteX160" fmla="*/ 714558 w 771743"/>
                <a:gd name="connsiteY160" fmla="*/ 53975 h 1255026"/>
                <a:gd name="connsiteX161" fmla="*/ 690065 w 771743"/>
                <a:gd name="connsiteY161" fmla="*/ 34925 h 1255026"/>
                <a:gd name="connsiteX162" fmla="*/ 681901 w 771743"/>
                <a:gd name="connsiteY162" fmla="*/ 32204 h 1255026"/>
                <a:gd name="connsiteX163" fmla="*/ 643801 w 771743"/>
                <a:gd name="connsiteY163" fmla="*/ 4989 h 1255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</a:cxnLst>
              <a:rect l="l" t="t" r="r" b="b"/>
              <a:pathLst>
                <a:path w="771743" h="1255026">
                  <a:moveTo>
                    <a:pt x="643801" y="4989"/>
                  </a:moveTo>
                  <a:cubicBezTo>
                    <a:pt x="636090" y="0"/>
                    <a:pt x="638505" y="2268"/>
                    <a:pt x="635636" y="2268"/>
                  </a:cubicBezTo>
                  <a:cubicBezTo>
                    <a:pt x="628650" y="2268"/>
                    <a:pt x="606752" y="5197"/>
                    <a:pt x="597536" y="7711"/>
                  </a:cubicBezTo>
                  <a:cubicBezTo>
                    <a:pt x="592001" y="9221"/>
                    <a:pt x="586651" y="11340"/>
                    <a:pt x="581208" y="13154"/>
                  </a:cubicBezTo>
                  <a:lnTo>
                    <a:pt x="556715" y="21318"/>
                  </a:lnTo>
                  <a:lnTo>
                    <a:pt x="548551" y="24039"/>
                  </a:lnTo>
                  <a:cubicBezTo>
                    <a:pt x="545829" y="25853"/>
                    <a:pt x="543312" y="28019"/>
                    <a:pt x="540386" y="29482"/>
                  </a:cubicBezTo>
                  <a:cubicBezTo>
                    <a:pt x="537820" y="30765"/>
                    <a:pt x="534250" y="30176"/>
                    <a:pt x="532222" y="32204"/>
                  </a:cubicBezTo>
                  <a:cubicBezTo>
                    <a:pt x="527597" y="36829"/>
                    <a:pt x="524965" y="43089"/>
                    <a:pt x="521336" y="48532"/>
                  </a:cubicBezTo>
                  <a:cubicBezTo>
                    <a:pt x="519522" y="51254"/>
                    <a:pt x="518615" y="54883"/>
                    <a:pt x="515893" y="56697"/>
                  </a:cubicBezTo>
                  <a:lnTo>
                    <a:pt x="507729" y="62139"/>
                  </a:lnTo>
                  <a:cubicBezTo>
                    <a:pt x="502940" y="76511"/>
                    <a:pt x="506600" y="67916"/>
                    <a:pt x="494122" y="86632"/>
                  </a:cubicBezTo>
                  <a:cubicBezTo>
                    <a:pt x="492308" y="89354"/>
                    <a:pt x="491401" y="92983"/>
                    <a:pt x="488679" y="94797"/>
                  </a:cubicBezTo>
                  <a:lnTo>
                    <a:pt x="472351" y="105682"/>
                  </a:lnTo>
                  <a:lnTo>
                    <a:pt x="456022" y="116568"/>
                  </a:lnTo>
                  <a:cubicBezTo>
                    <a:pt x="453635" y="118159"/>
                    <a:pt x="450579" y="118382"/>
                    <a:pt x="447858" y="119289"/>
                  </a:cubicBezTo>
                  <a:lnTo>
                    <a:pt x="431529" y="130175"/>
                  </a:lnTo>
                  <a:cubicBezTo>
                    <a:pt x="428808" y="131989"/>
                    <a:pt x="426468" y="134584"/>
                    <a:pt x="423365" y="135618"/>
                  </a:cubicBezTo>
                  <a:lnTo>
                    <a:pt x="415201" y="138339"/>
                  </a:lnTo>
                  <a:cubicBezTo>
                    <a:pt x="391795" y="153942"/>
                    <a:pt x="421412" y="135233"/>
                    <a:pt x="398872" y="146504"/>
                  </a:cubicBezTo>
                  <a:cubicBezTo>
                    <a:pt x="395947" y="147967"/>
                    <a:pt x="393697" y="150619"/>
                    <a:pt x="390708" y="151947"/>
                  </a:cubicBezTo>
                  <a:cubicBezTo>
                    <a:pt x="385465" y="154277"/>
                    <a:pt x="379822" y="155575"/>
                    <a:pt x="374379" y="157389"/>
                  </a:cubicBezTo>
                  <a:lnTo>
                    <a:pt x="366215" y="160111"/>
                  </a:lnTo>
                  <a:lnTo>
                    <a:pt x="358051" y="162832"/>
                  </a:lnTo>
                  <a:cubicBezTo>
                    <a:pt x="342365" y="173289"/>
                    <a:pt x="357492" y="164239"/>
                    <a:pt x="341722" y="170997"/>
                  </a:cubicBezTo>
                  <a:cubicBezTo>
                    <a:pt x="313700" y="183006"/>
                    <a:pt x="351662" y="169497"/>
                    <a:pt x="314508" y="181882"/>
                  </a:cubicBezTo>
                  <a:cubicBezTo>
                    <a:pt x="310659" y="183165"/>
                    <a:pt x="307389" y="185818"/>
                    <a:pt x="303622" y="187325"/>
                  </a:cubicBezTo>
                  <a:cubicBezTo>
                    <a:pt x="298295" y="189456"/>
                    <a:pt x="287293" y="192768"/>
                    <a:pt x="287293" y="192768"/>
                  </a:cubicBezTo>
                  <a:cubicBezTo>
                    <a:pt x="274356" y="201394"/>
                    <a:pt x="282232" y="197177"/>
                    <a:pt x="262801" y="203654"/>
                  </a:cubicBezTo>
                  <a:cubicBezTo>
                    <a:pt x="259698" y="204688"/>
                    <a:pt x="257562" y="207634"/>
                    <a:pt x="254636" y="209097"/>
                  </a:cubicBezTo>
                  <a:cubicBezTo>
                    <a:pt x="252070" y="210380"/>
                    <a:pt x="249193" y="210911"/>
                    <a:pt x="246472" y="211818"/>
                  </a:cubicBezTo>
                  <a:cubicBezTo>
                    <a:pt x="223076" y="227416"/>
                    <a:pt x="252677" y="208715"/>
                    <a:pt x="230143" y="219982"/>
                  </a:cubicBezTo>
                  <a:cubicBezTo>
                    <a:pt x="218476" y="225815"/>
                    <a:pt x="224645" y="225165"/>
                    <a:pt x="213815" y="233589"/>
                  </a:cubicBezTo>
                  <a:cubicBezTo>
                    <a:pt x="208651" y="237605"/>
                    <a:pt x="202929" y="240846"/>
                    <a:pt x="197486" y="244475"/>
                  </a:cubicBezTo>
                  <a:lnTo>
                    <a:pt x="189322" y="249918"/>
                  </a:lnTo>
                  <a:cubicBezTo>
                    <a:pt x="186120" y="252053"/>
                    <a:pt x="184196" y="255719"/>
                    <a:pt x="181158" y="258082"/>
                  </a:cubicBezTo>
                  <a:cubicBezTo>
                    <a:pt x="175994" y="262098"/>
                    <a:pt x="164829" y="268968"/>
                    <a:pt x="164829" y="268968"/>
                  </a:cubicBezTo>
                  <a:cubicBezTo>
                    <a:pt x="163015" y="271689"/>
                    <a:pt x="161847" y="274978"/>
                    <a:pt x="159386" y="277132"/>
                  </a:cubicBezTo>
                  <a:cubicBezTo>
                    <a:pt x="154463" y="281440"/>
                    <a:pt x="143058" y="288018"/>
                    <a:pt x="143058" y="288018"/>
                  </a:cubicBezTo>
                  <a:cubicBezTo>
                    <a:pt x="142151" y="290739"/>
                    <a:pt x="141729" y="293674"/>
                    <a:pt x="140336" y="296182"/>
                  </a:cubicBezTo>
                  <a:cubicBezTo>
                    <a:pt x="140326" y="296199"/>
                    <a:pt x="126735" y="316585"/>
                    <a:pt x="124008" y="320675"/>
                  </a:cubicBezTo>
                  <a:lnTo>
                    <a:pt x="118565" y="328839"/>
                  </a:lnTo>
                  <a:lnTo>
                    <a:pt x="113122" y="337004"/>
                  </a:lnTo>
                  <a:cubicBezTo>
                    <a:pt x="106284" y="357521"/>
                    <a:pt x="115507" y="332234"/>
                    <a:pt x="104958" y="353332"/>
                  </a:cubicBezTo>
                  <a:cubicBezTo>
                    <a:pt x="103675" y="355898"/>
                    <a:pt x="103629" y="358989"/>
                    <a:pt x="102236" y="361497"/>
                  </a:cubicBezTo>
                  <a:cubicBezTo>
                    <a:pt x="99059" y="367215"/>
                    <a:pt x="94979" y="372382"/>
                    <a:pt x="91351" y="377825"/>
                  </a:cubicBezTo>
                  <a:lnTo>
                    <a:pt x="80465" y="394154"/>
                  </a:lnTo>
                  <a:lnTo>
                    <a:pt x="75022" y="402318"/>
                  </a:lnTo>
                  <a:lnTo>
                    <a:pt x="55972" y="459468"/>
                  </a:lnTo>
                  <a:lnTo>
                    <a:pt x="50529" y="475797"/>
                  </a:lnTo>
                  <a:cubicBezTo>
                    <a:pt x="49622" y="478518"/>
                    <a:pt x="48504" y="481178"/>
                    <a:pt x="47808" y="483961"/>
                  </a:cubicBezTo>
                  <a:cubicBezTo>
                    <a:pt x="43694" y="500413"/>
                    <a:pt x="46269" y="491299"/>
                    <a:pt x="39643" y="511175"/>
                  </a:cubicBezTo>
                  <a:cubicBezTo>
                    <a:pt x="38460" y="514723"/>
                    <a:pt x="37949" y="518465"/>
                    <a:pt x="36922" y="522061"/>
                  </a:cubicBezTo>
                  <a:cubicBezTo>
                    <a:pt x="36134" y="524819"/>
                    <a:pt x="34989" y="527467"/>
                    <a:pt x="34201" y="530225"/>
                  </a:cubicBezTo>
                  <a:cubicBezTo>
                    <a:pt x="27367" y="554145"/>
                    <a:pt x="35282" y="529701"/>
                    <a:pt x="28758" y="549275"/>
                  </a:cubicBezTo>
                  <a:cubicBezTo>
                    <a:pt x="28098" y="554556"/>
                    <a:pt x="24564" y="583852"/>
                    <a:pt x="23315" y="590097"/>
                  </a:cubicBezTo>
                  <a:cubicBezTo>
                    <a:pt x="22752" y="592910"/>
                    <a:pt x="21289" y="595478"/>
                    <a:pt x="20593" y="598261"/>
                  </a:cubicBezTo>
                  <a:cubicBezTo>
                    <a:pt x="19471" y="602748"/>
                    <a:pt x="18632" y="607305"/>
                    <a:pt x="17872" y="611868"/>
                  </a:cubicBezTo>
                  <a:cubicBezTo>
                    <a:pt x="12998" y="641115"/>
                    <a:pt x="17654" y="620908"/>
                    <a:pt x="12429" y="641804"/>
                  </a:cubicBezTo>
                  <a:cubicBezTo>
                    <a:pt x="9495" y="671145"/>
                    <a:pt x="6986" y="691691"/>
                    <a:pt x="6986" y="723447"/>
                  </a:cubicBezTo>
                  <a:cubicBezTo>
                    <a:pt x="6986" y="866447"/>
                    <a:pt x="0" y="827302"/>
                    <a:pt x="12429" y="889454"/>
                  </a:cubicBezTo>
                  <a:cubicBezTo>
                    <a:pt x="13947" y="909182"/>
                    <a:pt x="15852" y="943972"/>
                    <a:pt x="20593" y="962932"/>
                  </a:cubicBezTo>
                  <a:lnTo>
                    <a:pt x="23315" y="973818"/>
                  </a:lnTo>
                  <a:cubicBezTo>
                    <a:pt x="25549" y="991691"/>
                    <a:pt x="27744" y="1007268"/>
                    <a:pt x="28758" y="1025525"/>
                  </a:cubicBezTo>
                  <a:cubicBezTo>
                    <a:pt x="30644" y="1059474"/>
                    <a:pt x="31238" y="1124765"/>
                    <a:pt x="36922" y="1158875"/>
                  </a:cubicBezTo>
                  <a:cubicBezTo>
                    <a:pt x="38282" y="1167038"/>
                    <a:pt x="40293" y="1184343"/>
                    <a:pt x="45086" y="1191532"/>
                  </a:cubicBezTo>
                  <a:lnTo>
                    <a:pt x="55972" y="1207861"/>
                  </a:lnTo>
                  <a:lnTo>
                    <a:pt x="61415" y="1216025"/>
                  </a:lnTo>
                  <a:cubicBezTo>
                    <a:pt x="63811" y="1223214"/>
                    <a:pt x="68003" y="1238179"/>
                    <a:pt x="75022" y="1240518"/>
                  </a:cubicBezTo>
                  <a:lnTo>
                    <a:pt x="83186" y="1243239"/>
                  </a:lnTo>
                  <a:cubicBezTo>
                    <a:pt x="85908" y="1245053"/>
                    <a:pt x="88425" y="1247219"/>
                    <a:pt x="91351" y="1248682"/>
                  </a:cubicBezTo>
                  <a:cubicBezTo>
                    <a:pt x="104039" y="1255026"/>
                    <a:pt x="114059" y="1250082"/>
                    <a:pt x="129451" y="1248682"/>
                  </a:cubicBezTo>
                  <a:lnTo>
                    <a:pt x="178436" y="1232354"/>
                  </a:lnTo>
                  <a:lnTo>
                    <a:pt x="194765" y="1226911"/>
                  </a:lnTo>
                  <a:lnTo>
                    <a:pt x="202929" y="1224189"/>
                  </a:lnTo>
                  <a:cubicBezTo>
                    <a:pt x="216997" y="1203088"/>
                    <a:pt x="211747" y="1214066"/>
                    <a:pt x="219258" y="1191532"/>
                  </a:cubicBezTo>
                  <a:lnTo>
                    <a:pt x="221979" y="1183368"/>
                  </a:lnTo>
                  <a:lnTo>
                    <a:pt x="224701" y="1175204"/>
                  </a:lnTo>
                  <a:cubicBezTo>
                    <a:pt x="225913" y="1167929"/>
                    <a:pt x="228242" y="1152872"/>
                    <a:pt x="230143" y="1145268"/>
                  </a:cubicBezTo>
                  <a:cubicBezTo>
                    <a:pt x="230839" y="1142485"/>
                    <a:pt x="232169" y="1139887"/>
                    <a:pt x="232865" y="1137104"/>
                  </a:cubicBezTo>
                  <a:cubicBezTo>
                    <a:pt x="233987" y="1132617"/>
                    <a:pt x="234583" y="1128012"/>
                    <a:pt x="235586" y="1123497"/>
                  </a:cubicBezTo>
                  <a:cubicBezTo>
                    <a:pt x="236397" y="1119846"/>
                    <a:pt x="237497" y="1116262"/>
                    <a:pt x="238308" y="1112611"/>
                  </a:cubicBezTo>
                  <a:cubicBezTo>
                    <a:pt x="239311" y="1108096"/>
                    <a:pt x="239907" y="1103491"/>
                    <a:pt x="241029" y="1099004"/>
                  </a:cubicBezTo>
                  <a:cubicBezTo>
                    <a:pt x="241725" y="1096221"/>
                    <a:pt x="242963" y="1093598"/>
                    <a:pt x="243751" y="1090839"/>
                  </a:cubicBezTo>
                  <a:cubicBezTo>
                    <a:pt x="249337" y="1071287"/>
                    <a:pt x="243582" y="1088790"/>
                    <a:pt x="249193" y="1066347"/>
                  </a:cubicBezTo>
                  <a:cubicBezTo>
                    <a:pt x="249889" y="1063564"/>
                    <a:pt x="251219" y="1060965"/>
                    <a:pt x="251915" y="1058182"/>
                  </a:cubicBezTo>
                  <a:cubicBezTo>
                    <a:pt x="253378" y="1052329"/>
                    <a:pt x="256666" y="1033433"/>
                    <a:pt x="257358" y="1028247"/>
                  </a:cubicBezTo>
                  <a:cubicBezTo>
                    <a:pt x="261410" y="997862"/>
                    <a:pt x="257127" y="1012609"/>
                    <a:pt x="262801" y="995589"/>
                  </a:cubicBezTo>
                  <a:cubicBezTo>
                    <a:pt x="263708" y="988332"/>
                    <a:pt x="264320" y="981032"/>
                    <a:pt x="265522" y="973818"/>
                  </a:cubicBezTo>
                  <a:cubicBezTo>
                    <a:pt x="271462" y="938174"/>
                    <a:pt x="264916" y="991668"/>
                    <a:pt x="270965" y="949325"/>
                  </a:cubicBezTo>
                  <a:cubicBezTo>
                    <a:pt x="272127" y="941193"/>
                    <a:pt x="272524" y="932964"/>
                    <a:pt x="273686" y="924832"/>
                  </a:cubicBezTo>
                  <a:cubicBezTo>
                    <a:pt x="274340" y="920253"/>
                    <a:pt x="275581" y="915776"/>
                    <a:pt x="276408" y="911225"/>
                  </a:cubicBezTo>
                  <a:cubicBezTo>
                    <a:pt x="277395" y="905796"/>
                    <a:pt x="278290" y="900351"/>
                    <a:pt x="279129" y="894897"/>
                  </a:cubicBezTo>
                  <a:cubicBezTo>
                    <a:pt x="280104" y="888557"/>
                    <a:pt x="280593" y="882137"/>
                    <a:pt x="281851" y="875847"/>
                  </a:cubicBezTo>
                  <a:cubicBezTo>
                    <a:pt x="282414" y="873034"/>
                    <a:pt x="283784" y="870440"/>
                    <a:pt x="284572" y="867682"/>
                  </a:cubicBezTo>
                  <a:cubicBezTo>
                    <a:pt x="285599" y="864086"/>
                    <a:pt x="286482" y="860448"/>
                    <a:pt x="287293" y="856797"/>
                  </a:cubicBezTo>
                  <a:cubicBezTo>
                    <a:pt x="288297" y="852281"/>
                    <a:pt x="288798" y="847652"/>
                    <a:pt x="290015" y="843189"/>
                  </a:cubicBezTo>
                  <a:cubicBezTo>
                    <a:pt x="291525" y="837654"/>
                    <a:pt x="294067" y="832427"/>
                    <a:pt x="295458" y="826861"/>
                  </a:cubicBezTo>
                  <a:cubicBezTo>
                    <a:pt x="296365" y="823232"/>
                    <a:pt x="297445" y="819643"/>
                    <a:pt x="298179" y="815975"/>
                  </a:cubicBezTo>
                  <a:cubicBezTo>
                    <a:pt x="299261" y="810564"/>
                    <a:pt x="299704" y="805033"/>
                    <a:pt x="300901" y="799647"/>
                  </a:cubicBezTo>
                  <a:cubicBezTo>
                    <a:pt x="301523" y="796846"/>
                    <a:pt x="302834" y="794240"/>
                    <a:pt x="303622" y="791482"/>
                  </a:cubicBezTo>
                  <a:cubicBezTo>
                    <a:pt x="304649" y="787886"/>
                    <a:pt x="305268" y="784179"/>
                    <a:pt x="306343" y="780597"/>
                  </a:cubicBezTo>
                  <a:cubicBezTo>
                    <a:pt x="307992" y="775102"/>
                    <a:pt x="310394" y="769834"/>
                    <a:pt x="311786" y="764268"/>
                  </a:cubicBezTo>
                  <a:cubicBezTo>
                    <a:pt x="312693" y="760639"/>
                    <a:pt x="313480" y="756978"/>
                    <a:pt x="314508" y="753382"/>
                  </a:cubicBezTo>
                  <a:cubicBezTo>
                    <a:pt x="315296" y="750624"/>
                    <a:pt x="316533" y="748001"/>
                    <a:pt x="317229" y="745218"/>
                  </a:cubicBezTo>
                  <a:cubicBezTo>
                    <a:pt x="318351" y="740731"/>
                    <a:pt x="318734" y="736074"/>
                    <a:pt x="319951" y="731611"/>
                  </a:cubicBezTo>
                  <a:cubicBezTo>
                    <a:pt x="321461" y="726076"/>
                    <a:pt x="323579" y="720725"/>
                    <a:pt x="325393" y="715282"/>
                  </a:cubicBezTo>
                  <a:cubicBezTo>
                    <a:pt x="326576" y="711734"/>
                    <a:pt x="327040" y="707979"/>
                    <a:pt x="328115" y="704397"/>
                  </a:cubicBezTo>
                  <a:cubicBezTo>
                    <a:pt x="329764" y="698902"/>
                    <a:pt x="331744" y="693511"/>
                    <a:pt x="333558" y="688068"/>
                  </a:cubicBezTo>
                  <a:lnTo>
                    <a:pt x="339001" y="671739"/>
                  </a:lnTo>
                  <a:cubicBezTo>
                    <a:pt x="341070" y="665534"/>
                    <a:pt x="346258" y="660854"/>
                    <a:pt x="349886" y="655411"/>
                  </a:cubicBezTo>
                  <a:cubicBezTo>
                    <a:pt x="365639" y="631781"/>
                    <a:pt x="334729" y="665128"/>
                    <a:pt x="360772" y="639082"/>
                  </a:cubicBezTo>
                  <a:cubicBezTo>
                    <a:pt x="361679" y="636361"/>
                    <a:pt x="361902" y="633305"/>
                    <a:pt x="363493" y="630918"/>
                  </a:cubicBezTo>
                  <a:cubicBezTo>
                    <a:pt x="365628" y="627716"/>
                    <a:pt x="369194" y="625711"/>
                    <a:pt x="371658" y="622754"/>
                  </a:cubicBezTo>
                  <a:cubicBezTo>
                    <a:pt x="373752" y="620241"/>
                    <a:pt x="375287" y="617311"/>
                    <a:pt x="377101" y="614589"/>
                  </a:cubicBezTo>
                  <a:cubicBezTo>
                    <a:pt x="383570" y="595180"/>
                    <a:pt x="374398" y="618642"/>
                    <a:pt x="387986" y="598261"/>
                  </a:cubicBezTo>
                  <a:cubicBezTo>
                    <a:pt x="403743" y="574626"/>
                    <a:pt x="372824" y="607984"/>
                    <a:pt x="398872" y="581932"/>
                  </a:cubicBezTo>
                  <a:cubicBezTo>
                    <a:pt x="401708" y="573424"/>
                    <a:pt x="404458" y="562786"/>
                    <a:pt x="412479" y="557439"/>
                  </a:cubicBezTo>
                  <a:lnTo>
                    <a:pt x="420643" y="551997"/>
                  </a:lnTo>
                  <a:cubicBezTo>
                    <a:pt x="429715" y="538388"/>
                    <a:pt x="423364" y="545647"/>
                    <a:pt x="442415" y="532947"/>
                  </a:cubicBezTo>
                  <a:cubicBezTo>
                    <a:pt x="445136" y="531133"/>
                    <a:pt x="447476" y="528539"/>
                    <a:pt x="450579" y="527504"/>
                  </a:cubicBezTo>
                  <a:cubicBezTo>
                    <a:pt x="453300" y="526597"/>
                    <a:pt x="456177" y="526065"/>
                    <a:pt x="458743" y="524782"/>
                  </a:cubicBezTo>
                  <a:cubicBezTo>
                    <a:pt x="479838" y="514234"/>
                    <a:pt x="454559" y="523455"/>
                    <a:pt x="475072" y="516618"/>
                  </a:cubicBezTo>
                  <a:cubicBezTo>
                    <a:pt x="498468" y="501020"/>
                    <a:pt x="468867" y="519721"/>
                    <a:pt x="491401" y="508454"/>
                  </a:cubicBezTo>
                  <a:cubicBezTo>
                    <a:pt x="494326" y="506991"/>
                    <a:pt x="496576" y="504339"/>
                    <a:pt x="499565" y="503011"/>
                  </a:cubicBezTo>
                  <a:cubicBezTo>
                    <a:pt x="504808" y="500681"/>
                    <a:pt x="515893" y="497568"/>
                    <a:pt x="515893" y="497568"/>
                  </a:cubicBezTo>
                  <a:cubicBezTo>
                    <a:pt x="539299" y="481965"/>
                    <a:pt x="509682" y="500674"/>
                    <a:pt x="532222" y="489404"/>
                  </a:cubicBezTo>
                  <a:cubicBezTo>
                    <a:pt x="535147" y="487941"/>
                    <a:pt x="537461" y="485424"/>
                    <a:pt x="540386" y="483961"/>
                  </a:cubicBezTo>
                  <a:cubicBezTo>
                    <a:pt x="542952" y="482678"/>
                    <a:pt x="545985" y="482522"/>
                    <a:pt x="548551" y="481239"/>
                  </a:cubicBezTo>
                  <a:cubicBezTo>
                    <a:pt x="551476" y="479776"/>
                    <a:pt x="553726" y="477125"/>
                    <a:pt x="556715" y="475797"/>
                  </a:cubicBezTo>
                  <a:cubicBezTo>
                    <a:pt x="561958" y="473467"/>
                    <a:pt x="573043" y="470354"/>
                    <a:pt x="573043" y="470354"/>
                  </a:cubicBezTo>
                  <a:cubicBezTo>
                    <a:pt x="585981" y="461730"/>
                    <a:pt x="578107" y="465944"/>
                    <a:pt x="597536" y="459468"/>
                  </a:cubicBezTo>
                  <a:cubicBezTo>
                    <a:pt x="597541" y="459466"/>
                    <a:pt x="613860" y="454029"/>
                    <a:pt x="613865" y="454025"/>
                  </a:cubicBezTo>
                  <a:cubicBezTo>
                    <a:pt x="616586" y="452211"/>
                    <a:pt x="619040" y="449910"/>
                    <a:pt x="622029" y="448582"/>
                  </a:cubicBezTo>
                  <a:cubicBezTo>
                    <a:pt x="627272" y="446252"/>
                    <a:pt x="633584" y="446321"/>
                    <a:pt x="638358" y="443139"/>
                  </a:cubicBezTo>
                  <a:cubicBezTo>
                    <a:pt x="641079" y="441325"/>
                    <a:pt x="643597" y="439160"/>
                    <a:pt x="646522" y="437697"/>
                  </a:cubicBezTo>
                  <a:cubicBezTo>
                    <a:pt x="649088" y="436414"/>
                    <a:pt x="652178" y="436368"/>
                    <a:pt x="654686" y="434975"/>
                  </a:cubicBezTo>
                  <a:cubicBezTo>
                    <a:pt x="660404" y="431798"/>
                    <a:pt x="671015" y="424089"/>
                    <a:pt x="671015" y="424089"/>
                  </a:cubicBezTo>
                  <a:lnTo>
                    <a:pt x="687343" y="399597"/>
                  </a:lnTo>
                  <a:cubicBezTo>
                    <a:pt x="689478" y="396394"/>
                    <a:pt x="692786" y="394154"/>
                    <a:pt x="695508" y="391432"/>
                  </a:cubicBezTo>
                  <a:cubicBezTo>
                    <a:pt x="702348" y="370908"/>
                    <a:pt x="693120" y="396209"/>
                    <a:pt x="703672" y="375104"/>
                  </a:cubicBezTo>
                  <a:cubicBezTo>
                    <a:pt x="704955" y="372538"/>
                    <a:pt x="705110" y="369505"/>
                    <a:pt x="706393" y="366939"/>
                  </a:cubicBezTo>
                  <a:cubicBezTo>
                    <a:pt x="707856" y="364014"/>
                    <a:pt x="710508" y="361764"/>
                    <a:pt x="711836" y="358775"/>
                  </a:cubicBezTo>
                  <a:cubicBezTo>
                    <a:pt x="714166" y="353532"/>
                    <a:pt x="715465" y="347890"/>
                    <a:pt x="717279" y="342447"/>
                  </a:cubicBezTo>
                  <a:lnTo>
                    <a:pt x="720001" y="334282"/>
                  </a:lnTo>
                  <a:cubicBezTo>
                    <a:pt x="721035" y="331179"/>
                    <a:pt x="723980" y="329043"/>
                    <a:pt x="725443" y="326118"/>
                  </a:cubicBezTo>
                  <a:cubicBezTo>
                    <a:pt x="736709" y="303587"/>
                    <a:pt x="718012" y="333185"/>
                    <a:pt x="733608" y="309789"/>
                  </a:cubicBezTo>
                  <a:cubicBezTo>
                    <a:pt x="735422" y="304346"/>
                    <a:pt x="735869" y="298235"/>
                    <a:pt x="739051" y="293461"/>
                  </a:cubicBezTo>
                  <a:cubicBezTo>
                    <a:pt x="740865" y="290740"/>
                    <a:pt x="743165" y="288286"/>
                    <a:pt x="744493" y="285297"/>
                  </a:cubicBezTo>
                  <a:cubicBezTo>
                    <a:pt x="746823" y="280054"/>
                    <a:pt x="748122" y="274411"/>
                    <a:pt x="749936" y="268968"/>
                  </a:cubicBezTo>
                  <a:lnTo>
                    <a:pt x="755379" y="252639"/>
                  </a:lnTo>
                  <a:cubicBezTo>
                    <a:pt x="756286" y="249918"/>
                    <a:pt x="757538" y="247288"/>
                    <a:pt x="758101" y="244475"/>
                  </a:cubicBezTo>
                  <a:cubicBezTo>
                    <a:pt x="759008" y="239939"/>
                    <a:pt x="759605" y="235330"/>
                    <a:pt x="760822" y="230868"/>
                  </a:cubicBezTo>
                  <a:cubicBezTo>
                    <a:pt x="762332" y="225333"/>
                    <a:pt x="764874" y="220105"/>
                    <a:pt x="766265" y="214539"/>
                  </a:cubicBezTo>
                  <a:lnTo>
                    <a:pt x="768986" y="203654"/>
                  </a:lnTo>
                  <a:cubicBezTo>
                    <a:pt x="767687" y="169866"/>
                    <a:pt x="771743" y="149344"/>
                    <a:pt x="763543" y="122011"/>
                  </a:cubicBezTo>
                  <a:cubicBezTo>
                    <a:pt x="761894" y="116516"/>
                    <a:pt x="761284" y="110456"/>
                    <a:pt x="758101" y="105682"/>
                  </a:cubicBezTo>
                  <a:lnTo>
                    <a:pt x="741772" y="81189"/>
                  </a:lnTo>
                  <a:lnTo>
                    <a:pt x="736329" y="73025"/>
                  </a:lnTo>
                  <a:cubicBezTo>
                    <a:pt x="732313" y="67001"/>
                    <a:pt x="729008" y="60888"/>
                    <a:pt x="722722" y="56697"/>
                  </a:cubicBezTo>
                  <a:cubicBezTo>
                    <a:pt x="720335" y="55106"/>
                    <a:pt x="717279" y="54882"/>
                    <a:pt x="714558" y="53975"/>
                  </a:cubicBezTo>
                  <a:cubicBezTo>
                    <a:pt x="701767" y="41186"/>
                    <a:pt x="709595" y="47946"/>
                    <a:pt x="690065" y="34925"/>
                  </a:cubicBezTo>
                  <a:cubicBezTo>
                    <a:pt x="687678" y="33334"/>
                    <a:pt x="684622" y="33111"/>
                    <a:pt x="681901" y="32204"/>
                  </a:cubicBezTo>
                  <a:cubicBezTo>
                    <a:pt x="671601" y="25338"/>
                    <a:pt x="651512" y="9978"/>
                    <a:pt x="643801" y="4989"/>
                  </a:cubicBezTo>
                  <a:close/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2307266" y="381000"/>
              <a:ext cx="2286000" cy="2514600"/>
              <a:chOff x="2552700" y="381000"/>
              <a:chExt cx="2286000" cy="2514600"/>
            </a:xfrm>
          </p:grpSpPr>
          <p:pic>
            <p:nvPicPr>
              <p:cNvPr id="9220" name="Picture 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552700" y="609600"/>
                <a:ext cx="2286000" cy="2286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" name="Rectangle 11"/>
              <p:cNvSpPr/>
              <p:nvPr/>
            </p:nvSpPr>
            <p:spPr>
              <a:xfrm>
                <a:off x="3276600" y="685800"/>
                <a:ext cx="228600" cy="1905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505200" y="1524000"/>
                <a:ext cx="304800" cy="1066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810000" y="1752600"/>
                <a:ext cx="228600" cy="838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166912" y="381000"/>
                <a:ext cx="4475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G1</a:t>
                </a:r>
                <a:endParaRPr lang="en-US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505200" y="1154668"/>
                <a:ext cx="2904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S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719153" y="1241501"/>
                <a:ext cx="4475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G2</a:t>
                </a:r>
                <a:endParaRPr lang="en-US" dirty="0"/>
              </a:p>
            </p:txBody>
          </p:sp>
        </p:grpSp>
        <p:pic>
          <p:nvPicPr>
            <p:cNvPr id="18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3447288"/>
              <a:ext cx="2267712" cy="2267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286000" y="3447288"/>
              <a:ext cx="2267712" cy="2267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572000" y="3447288"/>
              <a:ext cx="2267712" cy="2267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3" name="Group 22"/>
            <p:cNvGrpSpPr/>
            <p:nvPr/>
          </p:nvGrpSpPr>
          <p:grpSpPr>
            <a:xfrm>
              <a:off x="4637567" y="609600"/>
              <a:ext cx="2286000" cy="2286000"/>
              <a:chOff x="5334000" y="609600"/>
              <a:chExt cx="2286000" cy="2286000"/>
            </a:xfrm>
          </p:grpSpPr>
          <p:pic>
            <p:nvPicPr>
              <p:cNvPr id="9219" name="Picture 3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5334000" y="609600"/>
                <a:ext cx="2286000" cy="2286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2" name="TextBox 21"/>
              <p:cNvSpPr txBox="1"/>
              <p:nvPr/>
            </p:nvSpPr>
            <p:spPr>
              <a:xfrm>
                <a:off x="6399031" y="621268"/>
                <a:ext cx="381836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M</a:t>
                </a:r>
              </a:p>
            </p:txBody>
          </p:sp>
        </p:grpSp>
        <p:cxnSp>
          <p:nvCxnSpPr>
            <p:cNvPr id="9" name="Straight Arrow Connector 8"/>
            <p:cNvCxnSpPr>
              <a:stCxn id="7" idx="155"/>
            </p:cNvCxnSpPr>
            <p:nvPr/>
          </p:nvCxnSpPr>
          <p:spPr>
            <a:xfrm flipV="1">
              <a:off x="1488621" y="1295400"/>
              <a:ext cx="1406979" cy="43543"/>
            </a:xfrm>
            <a:prstGeom prst="straightConnector1">
              <a:avLst/>
            </a:prstGeom>
            <a:ln w="38100"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304800" y="2971800"/>
              <a:ext cx="11415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Untreated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2734879"/>
          <a:ext cx="6095999" cy="1388241"/>
        </p:xfrm>
        <a:graphic>
          <a:graphicData uri="http://schemas.openxmlformats.org/drawingml/2006/table">
            <a:tbl>
              <a:tblPr/>
              <a:tblGrid>
                <a:gridCol w="713755"/>
                <a:gridCol w="658241"/>
                <a:gridCol w="1067989"/>
                <a:gridCol w="935813"/>
                <a:gridCol w="785131"/>
                <a:gridCol w="507560"/>
                <a:gridCol w="719042"/>
                <a:gridCol w="708468"/>
              </a:tblGrid>
              <a:tr h="27891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Untreated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 Model, Untreated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Nocodazole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4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Actual Values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Adj to 100%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Actual Values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Adj to 100%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Fold Change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4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50.75%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49.64%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48.11%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G1 = lower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0.715325419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4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25.54%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24.98%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25.74%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0.2711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 = same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0.987301456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4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22.71%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22.21%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22.89%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0.3436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G2 = higher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1.407269172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4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3.23%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32.50%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0.0941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 = higher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2.709743942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475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4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1.0223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Using RC above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1.0991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ic for 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762000" y="-381000"/>
            <a:ext cx="9144000" cy="670066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81</Words>
  <Application>Microsoft Office PowerPoint</Application>
  <PresentationFormat>On-screen Show (4:3)</PresentationFormat>
  <Paragraphs>46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Case Western Reserve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jwj</dc:creator>
  <cp:lastModifiedBy>jwj</cp:lastModifiedBy>
  <cp:revision>3</cp:revision>
  <dcterms:created xsi:type="dcterms:W3CDTF">2010-04-03T23:23:46Z</dcterms:created>
  <dcterms:modified xsi:type="dcterms:W3CDTF">2010-04-03T23:44:00Z</dcterms:modified>
</cp:coreProperties>
</file>